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2A669E1-76DC-47AD-A70C-81D790FDD2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8FA63E-72D4-4757-9CEE-A2C3E2D4E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1F5EB-EA27-470C-A2AD-B753FE550E65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11BF4C-643C-4C2E-810C-94E17E386D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92F5FD-C5CA-49C6-8ED8-CD432DEBE1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52021-C441-436C-96BE-F2DF86FBFF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4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E3667-0AAD-40D9-914C-FF3FB686C3AF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E23AD-73B5-4318-A01E-6366EE5F6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23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DB370-9A12-4C54-8668-33B885359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0716DF-8898-49A9-97E8-C52327C19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DD207-54CD-4423-A43E-EB44F4F2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14D3F-2BD6-44E4-AFD6-76EB981A8037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9CBD9A-E3DB-4F26-B5CC-378BDC9E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388A0-E69B-4BA0-8F94-2844D8E1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3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20FCB-9924-4767-89B3-CA70744D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06C168-8629-4CDD-B478-5F4A3ED03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27E7A-1B39-4D2A-A8DE-6BDE8C63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289-A9BB-4BD0-A8BD-62F969D744EB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D98F5-C168-482E-8BC5-F5F7CB04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2E534-1D55-410F-A2DB-860AE4B0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5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13F69E-3B83-4D0A-A9E4-D38182AC7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1D860C-C0D9-4299-92EC-31FC6D249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BCCDF-F3F2-47B3-998F-FA40F93E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888BF-F18D-46CA-B356-8CBE6C88E565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4D4DB3-8E48-4164-B6E8-D5639289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2E290-B525-4A14-84F8-5FFF0B4E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2A3A0-0CD0-4214-A6A5-5C37142A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24C76-F0E6-4BBA-B53D-3F22B228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5A5962-E797-43BB-A771-8946EC56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C867A-A220-4BF4-9689-7648A99170E0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68B126-76C1-4000-99F7-FBD433E1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654A7-5978-4799-AB3F-61D1A275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2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CE0F6-4A8B-465E-9822-626CC994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22BF90-9FDA-42CE-9833-37947A67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90446-C7E5-4804-8C70-5188CB0E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7338-8695-490F-AC20-14613E4F4360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979793-06ED-4B01-ADB4-5FBDF904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E5C51-E934-40F8-89C0-0517ED63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7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658E2-9DFA-49CA-A8A1-6E3998FA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EC1DA-208C-4173-A430-E5F51FDF0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B0B302-C4FE-40B6-AFFB-62D0A0900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2E4945-B686-4F1E-B277-FEAACFFE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FEE3-22E5-425F-8E48-28EAD117F3E1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B607F-5797-45F2-89D0-D38A0354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44F5C4-4370-41C8-977D-E60561E4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4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D83B6-808B-413D-8288-DB72CDBF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3C309-F68C-4D08-82FB-BB9AD05C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201AB1-44FF-4CD8-A811-E9559295F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26C401-F766-4651-B8B1-BA15996D0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EC091-47F0-43BB-A664-F1E74555D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A5F8DE-7BB7-4660-8FDB-453B899C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86772-A300-4BD5-80DB-49CC6E9D5634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32AF1C-52B9-4D85-B4D2-73EE4DAB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1A97C7-1993-43A0-B6E5-AA86AF06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7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55472-C3A0-450F-B544-572ABAB3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317D86-5E02-4C89-AFBB-AC1C180D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EBFD-B53E-48F0-8BF7-0AF279002157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310991-E060-4008-B24D-3EC1D34F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5F4ABB-A969-4FD0-8860-1E9DD7E2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CFE629-5297-4B9F-A13C-6AB283B6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7532-81E0-46F5-9975-7CBEDA832747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BF7D94-C608-4EC3-88E3-E7CBDC51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013EA-EC08-48CC-83E7-2FCB3DB1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90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FD8A9-6144-4587-B762-67E454E5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27B1E8-7401-4E77-A3CD-9CC0D44E5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F4961E-7BD9-49EC-ABF2-8A69B94B7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C92556-3E70-4A47-8B08-A84C3C9B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C775-C05B-4EA2-8BCF-5F49B67F20E7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5C7F81-32CA-40FB-8D89-F21719FE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14F88D-C325-4872-867B-E0FCA5C7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7AFD3-02A7-4F0D-B032-B08324DD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40D16C-6817-43A8-80E6-1B7F2A4AD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DCE452-A920-42F3-84B7-FB91FBA53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7751F8-6BD1-457B-8F3F-711AEF73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7279-D21B-4C3A-B9DC-F81DE774C480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98A9FE-C62B-4A2B-8EF7-650CB07D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EAD6BC-21D7-4EE6-AF0D-325B700B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7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87FE56-01A9-418E-9A43-9F540501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E8FB7-95A8-44A5-9288-0A160AD03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5C2926-C366-482F-919D-294594D0D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3BDB8-E316-4C17-BD1D-F9ACAB3CD23C}" type="datetime1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D144E2-7949-436A-A0C5-F986D3365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1B95B-5163-4A99-BD49-8E33D12D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B44CB-29A9-45A6-8B5F-0861EAC511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4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83A405-56E8-4D57-A191-D32CC3112DE4}"/>
              </a:ext>
            </a:extLst>
          </p:cNvPr>
          <p:cNvSpPr txBox="1"/>
          <p:nvPr/>
        </p:nvSpPr>
        <p:spPr>
          <a:xfrm>
            <a:off x="4276072" y="1752846"/>
            <a:ext cx="363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2021-2022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7FB88-9499-4E1E-A76E-3397390DDEF9}"/>
              </a:ext>
            </a:extLst>
          </p:cNvPr>
          <p:cNvSpPr txBox="1"/>
          <p:nvPr/>
        </p:nvSpPr>
        <p:spPr>
          <a:xfrm>
            <a:off x="1705987" y="2598003"/>
            <a:ext cx="878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计算概论（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236871-30D0-442B-84B1-F1B6F73DB0C9}"/>
              </a:ext>
            </a:extLst>
          </p:cNvPr>
          <p:cNvSpPr txBox="1"/>
          <p:nvPr/>
        </p:nvSpPr>
        <p:spPr>
          <a:xfrm>
            <a:off x="3228510" y="3904825"/>
            <a:ext cx="573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上机课（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D6DDBC9-4EB6-4EC5-983E-CA2C10D9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87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929620"/>
            <a:ext cx="878001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贪心例题：第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t6.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98B0FD-00EA-498B-A9CD-5C269059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36" y="2233926"/>
            <a:ext cx="9932327" cy="33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1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3904195"/>
            <a:ext cx="8780016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它满足贪心选择性质吗？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实际证明可能非常麻烦，通常使用数学归纳法。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事实上，通常只要之前作出的贪心决策不会影响到后续的贪心决策，整个问题就是有贪心选择性质的。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98B0FD-00EA-498B-A9CD-5C269059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48" y="1158560"/>
            <a:ext cx="6567104" cy="22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0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4134588"/>
            <a:ext cx="8780016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该问题的贪心决策非常简单：按大小从大到小装。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由于形状非常友好，先装完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的货物不会影响装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的货物，所以很明显是有贪心选择性质的。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的货物换成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的货物，就不能贪心了。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98B0FD-00EA-498B-A9CD-5C269059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48" y="1195593"/>
            <a:ext cx="6567104" cy="22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5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2318119"/>
            <a:ext cx="8780016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总结：面对可能贪心的问题不要多想。可以贪心的问题是符合人类的直觉的。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如果一定想要多想，只想“贪心选择性质”就行。也即整体贪心贪出来的解在每个局部上是不是局部最优解就行。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2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253106" y="193663"/>
            <a:ext cx="4996649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我的实验室：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STRUCT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刘家瑛副教授实验室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增强、风格化、压缩、动作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AA80D2-7330-457D-A400-54639B90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244" y="284595"/>
            <a:ext cx="5962650" cy="1485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71C755-252E-4DB3-BA42-044A9086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19" y="2188458"/>
            <a:ext cx="8796762" cy="35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0" y="-744"/>
            <a:ext cx="2268152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增强：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79BC6E-9C64-4D54-8A34-FFDE5D7E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7" y="1020188"/>
            <a:ext cx="4105594" cy="4012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102F0D-26F7-4A9E-99EE-F41E5539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18" y="279140"/>
            <a:ext cx="1080116" cy="10767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59318B-78F1-49FF-B843-3B161F1E073B}"/>
              </a:ext>
            </a:extLst>
          </p:cNvPr>
          <p:cNvSpPr txBox="1"/>
          <p:nvPr/>
        </p:nvSpPr>
        <p:spPr>
          <a:xfrm>
            <a:off x="1791764" y="5032895"/>
            <a:ext cx="95277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去噪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399790-29B5-46F2-8971-CB89DDDE8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53" y="279400"/>
            <a:ext cx="6076950" cy="6076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BDA038B-03E0-4E11-AEB7-AAE8F6F7AD27}"/>
              </a:ext>
            </a:extLst>
          </p:cNvPr>
          <p:cNvSpPr txBox="1"/>
          <p:nvPr/>
        </p:nvSpPr>
        <p:spPr>
          <a:xfrm>
            <a:off x="4708218" y="5961624"/>
            <a:ext cx="108011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超分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60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0" y="-744"/>
            <a:ext cx="2268152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增强：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59318B-78F1-49FF-B843-3B161F1E073B}"/>
              </a:ext>
            </a:extLst>
          </p:cNvPr>
          <p:cNvSpPr txBox="1"/>
          <p:nvPr/>
        </p:nvSpPr>
        <p:spPr>
          <a:xfrm>
            <a:off x="8134211" y="1416327"/>
            <a:ext cx="95277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去雨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B11D60-68F6-430D-A0A2-013ECCA8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0" y="1101790"/>
            <a:ext cx="4835744" cy="4865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D2C4B5-72AE-4363-BDB9-B6CDAE84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58" y="2109261"/>
            <a:ext cx="7071683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0" y="-744"/>
            <a:ext cx="2268152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增强：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59318B-78F1-49FF-B843-3B161F1E073B}"/>
              </a:ext>
            </a:extLst>
          </p:cNvPr>
          <p:cNvSpPr txBox="1"/>
          <p:nvPr/>
        </p:nvSpPr>
        <p:spPr>
          <a:xfrm>
            <a:off x="5591608" y="5411277"/>
            <a:ext cx="952775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提亮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55D7B8-968C-47AB-8D8F-078A1A3C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086"/>
            <a:ext cx="6065632" cy="40065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EF5468-9891-49E8-B2F5-22DCBC52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370" y="1096086"/>
            <a:ext cx="6068130" cy="40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2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0" y="-744"/>
            <a:ext cx="2268152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风格化：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12C6D1-5E3A-4F53-B534-EAF68A4C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901"/>
            <a:ext cx="12192000" cy="49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2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047FB88-9499-4E1E-A76E-3397390DDEF9}"/>
              </a:ext>
            </a:extLst>
          </p:cNvPr>
          <p:cNvSpPr txBox="1"/>
          <p:nvPr/>
        </p:nvSpPr>
        <p:spPr>
          <a:xfrm>
            <a:off x="1705992" y="2828835"/>
            <a:ext cx="878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夹带私货环节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F4E413-9ADD-4E67-BC69-C962300906D0}"/>
              </a:ext>
            </a:extLst>
          </p:cNvPr>
          <p:cNvSpPr txBox="1"/>
          <p:nvPr/>
        </p:nvSpPr>
        <p:spPr>
          <a:xfrm>
            <a:off x="0" y="0"/>
            <a:ext cx="224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59381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549893" y="1905506"/>
            <a:ext cx="90922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贪心顾名思义。它是一种非常自然、符合人类逻辑的思路。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面对决策时，总是选择当前最优的选择。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例如：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考试的时候，总是先做平均时间收益最高的题。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饭吃不完的时候，一般先把贵的菜吃掉。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42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933124"/>
            <a:ext cx="8780016" cy="499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在实际应用中，贪心是一个非常常见的思路。例如：棋类博弈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（早年）：基于最大最小值搜索的贪心决策。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但是在算法题目中，贪心法并不是在任何情况下都可行。那么具体在什么情况下可行？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用不用贪心最好用的决策：跟着直觉走。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人类天然可以分辨一个问题能不能贪心。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（大不了先敲一个贪心试试）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21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1487122"/>
            <a:ext cx="8780016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贪心选择性质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：一个问题的整体最优解可通过一系列局部的最优解的选择达到，并且每次的选择可以依赖以前作出的选择，但不依赖于后面要作出的选择时，称此问题具有贪心选择性质。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只有具有这样性质的问题，才能够用贪心法得到最优解。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什么问题不具有这样的性质？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75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609077" y="1487122"/>
            <a:ext cx="8973845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0-1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背包问题。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体积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，价格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体积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，价格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体积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，价格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7)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三件货物。现有一个容积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的背包，怎么拿？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它具有贪心选择性质吗？如何修改它使得它有贪心选择性质？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648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1487122"/>
            <a:ext cx="8780016" cy="388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最优子结构性质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：当一个问题的最优解包含其子问题的最优解时，称此问题具有最优子结构性质。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只有具有这样性质的问题，才能够用贪心法得到最优解。（同时它也是能使用动态规划算法的必要条件）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什么问题不具有这样的性质？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56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89" y="810601"/>
            <a:ext cx="8780016" cy="554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的最长路径问题。只考虑简单路径（路径上没有环）。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的最长路径有两条：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以及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。该问题没有最优子结构性质。例如，最长路径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不能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的最长路径与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的最长路径的结合，因为从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的最长路径是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FE362-4375-45A2-AA71-31437DEB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85" y="1998169"/>
            <a:ext cx="15716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3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2EA768-AE34-4A9E-8FC3-8C4202B8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44CB-29A9-45A6-8B5F-0861EAC511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0C8BE0-4248-4DA6-9143-EC1FFAAFAE9A}"/>
              </a:ext>
            </a:extLst>
          </p:cNvPr>
          <p:cNvSpPr txBox="1"/>
          <p:nvPr/>
        </p:nvSpPr>
        <p:spPr>
          <a:xfrm>
            <a:off x="0" y="0"/>
            <a:ext cx="24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思路：贪心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86AC20-81D0-4C64-9EAA-BA161D297DEB}"/>
              </a:ext>
            </a:extLst>
          </p:cNvPr>
          <p:cNvSpPr txBox="1"/>
          <p:nvPr/>
        </p:nvSpPr>
        <p:spPr>
          <a:xfrm>
            <a:off x="1705992" y="1764121"/>
            <a:ext cx="8780016" cy="33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对每一个具体问题，上述两个性质的严格证明其实非常复杂。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（可以选修屑课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算法设计与分析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在实际应用中，通常只考虑贪心选择性质即可。而这个性质也比较容易一眼看出来。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这两个性质不必深究，能判断一个问题能不能用贪心做即可。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40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826</Words>
  <Application>Microsoft Office PowerPoint</Application>
  <PresentationFormat>宽屏</PresentationFormat>
  <Paragraphs>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real pasu</dc:creator>
  <cp:lastModifiedBy>real pasu</cp:lastModifiedBy>
  <cp:revision>24</cp:revision>
  <dcterms:created xsi:type="dcterms:W3CDTF">2021-11-03T12:03:41Z</dcterms:created>
  <dcterms:modified xsi:type="dcterms:W3CDTF">2021-12-02T04:53:38Z</dcterms:modified>
</cp:coreProperties>
</file>